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479" r:id="rId3"/>
    <p:sldId id="480" r:id="rId4"/>
    <p:sldId id="481" r:id="rId5"/>
    <p:sldId id="483" r:id="rId6"/>
    <p:sldId id="486" r:id="rId7"/>
    <p:sldId id="484" r:id="rId8"/>
    <p:sldId id="485" r:id="rId9"/>
    <p:sldId id="487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 autoAdjust="0"/>
    <p:restoredTop sz="91416"/>
  </p:normalViewPr>
  <p:slideViewPr>
    <p:cSldViewPr snapToGrid="0">
      <p:cViewPr varScale="1">
        <p:scale>
          <a:sx n="105" d="100"/>
          <a:sy n="105" d="100"/>
        </p:scale>
        <p:origin x="256" y="1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1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9025082" cy="78970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Sample-sequence-interpretation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Closing </a:t>
            </a:r>
            <a:r>
              <a:rPr lang="en-GB">
                <a:solidFill>
                  <a:schemeClr val="bg1"/>
                </a:solidFill>
              </a:rPr>
              <a:t>slide – </a:t>
            </a:r>
            <a:r>
              <a:rPr lang="en-GB" dirty="0">
                <a:solidFill>
                  <a:schemeClr val="bg1"/>
                </a:solidFill>
              </a:rPr>
              <a:t>You can add contact details, a call to action or a simple thank you</a:t>
            </a:r>
            <a:br>
              <a:rPr lang="en-GB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– Rabies samples</a:t>
            </a:r>
          </a:p>
        </p:txBody>
      </p:sp>
      <p:pic>
        <p:nvPicPr>
          <p:cNvPr id="7" name="Google Shape;154;p27">
            <a:extLst>
              <a:ext uri="{FF2B5EF4-FFF2-40B4-BE49-F238E27FC236}">
                <a16:creationId xmlns:a16="http://schemas.microsoft.com/office/drawing/2014/main" id="{EB225A12-D6F0-3464-5053-C9FDF6AAAB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075" y="3019927"/>
            <a:ext cx="2863514" cy="30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2;p27">
            <a:extLst>
              <a:ext uri="{FF2B5EF4-FFF2-40B4-BE49-F238E27FC236}">
                <a16:creationId xmlns:a16="http://schemas.microsoft.com/office/drawing/2014/main" id="{CD345B36-0B44-BD8D-D1B6-57DF82ED7B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165" y="3429000"/>
            <a:ext cx="2971712" cy="261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C76A6132-6A69-B151-B26A-6DEFCBEBFFCC}"/>
              </a:ext>
            </a:extLst>
          </p:cNvPr>
          <p:cNvSpPr txBox="1"/>
          <p:nvPr/>
        </p:nvSpPr>
        <p:spPr>
          <a:xfrm>
            <a:off x="69700" y="1954288"/>
            <a:ext cx="6026300" cy="73863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Sample collection (brain sample)+ rapid test is performed in the field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57;p27">
            <a:extLst>
              <a:ext uri="{FF2B5EF4-FFF2-40B4-BE49-F238E27FC236}">
                <a16:creationId xmlns:a16="http://schemas.microsoft.com/office/drawing/2014/main" id="{1276BCCC-9DC3-3B9B-9921-9133619422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836" y="2901770"/>
            <a:ext cx="2863514" cy="30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8;p27">
            <a:extLst>
              <a:ext uri="{FF2B5EF4-FFF2-40B4-BE49-F238E27FC236}">
                <a16:creationId xmlns:a16="http://schemas.microsoft.com/office/drawing/2014/main" id="{674FC4F8-F69F-BD4F-AA35-B13AC2446B1B}"/>
              </a:ext>
            </a:extLst>
          </p:cNvPr>
          <p:cNvSpPr txBox="1"/>
          <p:nvPr/>
        </p:nvSpPr>
        <p:spPr>
          <a:xfrm>
            <a:off x="7326166" y="1931268"/>
            <a:ext cx="4158518" cy="46163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Molecular tech (PCR Sequencing - WGS)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EFC3726-4FBE-017F-DD70-A93C43FBFA89}"/>
              </a:ext>
            </a:extLst>
          </p:cNvPr>
          <p:cNvSpPr/>
          <p:nvPr/>
        </p:nvSpPr>
        <p:spPr>
          <a:xfrm>
            <a:off x="3441032" y="4529890"/>
            <a:ext cx="678324" cy="258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43D48AE-E5D1-9D80-09BF-3B73B1B0F2A6}"/>
              </a:ext>
            </a:extLst>
          </p:cNvPr>
          <p:cNvSpPr/>
          <p:nvPr/>
        </p:nvSpPr>
        <p:spPr>
          <a:xfrm>
            <a:off x="7555832" y="4529890"/>
            <a:ext cx="830179" cy="2586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RNA-extraction – using </a:t>
            </a:r>
            <a:r>
              <a:rPr lang="en-US" dirty="0" err="1">
                <a:solidFill>
                  <a:schemeClr val="tx1"/>
                </a:solidFill>
              </a:rPr>
              <a:t>zymo</a:t>
            </a:r>
            <a:r>
              <a:rPr lang="en-US" dirty="0">
                <a:solidFill>
                  <a:schemeClr val="tx1"/>
                </a:solidFill>
              </a:rPr>
              <a:t> kit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5E328-42FD-9521-F354-6B8CC7CE8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" y="1988275"/>
            <a:ext cx="7772400" cy="271300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C83DA8-792C-DE05-BCBF-10F4920FE260}"/>
              </a:ext>
            </a:extLst>
          </p:cNvPr>
          <p:cNvSpPr/>
          <p:nvPr/>
        </p:nvSpPr>
        <p:spPr>
          <a:xfrm>
            <a:off x="8783053" y="3284621"/>
            <a:ext cx="1191126" cy="3850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1EA2B-B0F8-E7CA-D063-21A4EDDBC90A}"/>
              </a:ext>
            </a:extLst>
          </p:cNvPr>
          <p:cNvSpPr/>
          <p:nvPr/>
        </p:nvSpPr>
        <p:spPr>
          <a:xfrm>
            <a:off x="10256252" y="3013910"/>
            <a:ext cx="1503947" cy="926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Pure RNA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547495-D59D-A149-B657-228A078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cDNA- multiplex PCR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32FF1-F36E-7C97-1FB9-785341F6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0" y="1727200"/>
            <a:ext cx="3387917" cy="399983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8E7674D-1B35-45C2-5DA8-C75269CEDE3B}"/>
              </a:ext>
            </a:extLst>
          </p:cNvPr>
          <p:cNvSpPr/>
          <p:nvPr/>
        </p:nvSpPr>
        <p:spPr>
          <a:xfrm>
            <a:off x="4019908" y="5354053"/>
            <a:ext cx="2076092" cy="37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ABE76-65E5-A2DD-2352-A60DE0DF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422399"/>
            <a:ext cx="5073650" cy="457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F35F59-F082-0CD1-D347-EAF491058CEF}"/>
              </a:ext>
            </a:extLst>
          </p:cNvPr>
          <p:cNvSpPr txBox="1"/>
          <p:nvPr/>
        </p:nvSpPr>
        <p:spPr>
          <a:xfrm>
            <a:off x="7567863" y="6172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TZ" dirty="0"/>
              <a:t>rimal scheme– using tilling approach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B08F-DE64-3548-B9F9-7C9165E2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MinIon</a:t>
            </a:r>
            <a:r>
              <a:rPr lang="en-US" dirty="0">
                <a:solidFill>
                  <a:schemeClr val="tx1"/>
                </a:solidFill>
              </a:rPr>
              <a:t> loading and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B6A62-932F-F903-ACAA-59C84F9C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6" y="1530684"/>
            <a:ext cx="3771900" cy="4705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68649-68EB-3EC9-942D-B6785EC43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8" y="1422400"/>
            <a:ext cx="5859379" cy="47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5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82225-AF28-ACD0-46EA-BEFF6518E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90" y="1396666"/>
            <a:ext cx="4127500" cy="5148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81026-61D6-B142-D4A3-D1818E49FAE9}"/>
              </a:ext>
            </a:extLst>
          </p:cNvPr>
          <p:cNvSpPr txBox="1"/>
          <p:nvPr/>
        </p:nvSpPr>
        <p:spPr>
          <a:xfrm>
            <a:off x="3465095" y="397042"/>
            <a:ext cx="490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Z" sz="2400" b="1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6225B-5C51-9BA3-2BA9-0E95F21B2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62" y="5650103"/>
            <a:ext cx="4533064" cy="10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36BA-06C2-2545-A484-92D8088B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415" y="466326"/>
            <a:ext cx="5975985" cy="16002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MinIon</a:t>
            </a:r>
            <a:r>
              <a:rPr lang="en-US" dirty="0">
                <a:solidFill>
                  <a:schemeClr val="tx1"/>
                </a:solidFill>
              </a:rPr>
              <a:t>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9493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F1E7-84A3-A349-8AEB-5A5CFDB8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Rampart- 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042F-868F-834F-96EA-D677E5DCBC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C03D-DCCC-3190-0686-68C21708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Z" dirty="0"/>
              <a:t>Consensus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C36AF-BB0C-A91E-4DF7-9E02638703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181375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</TotalTime>
  <Words>84</Words>
  <Application>Microsoft Macintosh PowerPoint</Application>
  <PresentationFormat>Widescreen</PresentationFormat>
  <Paragraphs>22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Sample-sequence-interpretation pipeline</vt:lpstr>
      <vt:lpstr>Sampling – Rabies samples</vt:lpstr>
      <vt:lpstr>RNA-extraction – using zymo kit </vt:lpstr>
      <vt:lpstr>cDNA- multiplex PCR </vt:lpstr>
      <vt:lpstr>MinIon loading and sequencing</vt:lpstr>
      <vt:lpstr>PowerPoint Presentation</vt:lpstr>
      <vt:lpstr>MinIon interpretation</vt:lpstr>
      <vt:lpstr>Rampart- run</vt:lpstr>
      <vt:lpstr>Consensus generation</vt:lpstr>
      <vt:lpstr>Closing slide – You can add contact details, a call to action or a simple 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51</cp:revision>
  <dcterms:created xsi:type="dcterms:W3CDTF">2021-01-06T14:22:07Z</dcterms:created>
  <dcterms:modified xsi:type="dcterms:W3CDTF">2023-06-26T19:57:41Z</dcterms:modified>
  <cp:category/>
</cp:coreProperties>
</file>